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notesMasterIdLst>
    <p:notesMasterId r:id="rId12"/>
  </p:notesMasterIdLst>
  <p:sldIdLst>
    <p:sldId id="256" r:id="rId2"/>
    <p:sldId id="261" r:id="rId3"/>
    <p:sldId id="269" r:id="rId4"/>
    <p:sldId id="270" r:id="rId5"/>
    <p:sldId id="271" r:id="rId6"/>
    <p:sldId id="268" r:id="rId7"/>
    <p:sldId id="263" r:id="rId8"/>
    <p:sldId id="266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58B69-5960-4565-97C9-FFD8CC847DEF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5785A-6FEA-47E2-8F74-FE7E3206558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5785A-6FEA-47E2-8F74-FE7E32065580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9655-EC8D-4486-AC0C-6EAAED3D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49ADA-6A1E-45CF-9345-710C7E672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A336-3C1E-429A-A81D-5295B197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3563-6D06-4B5E-BF15-A81DC9A7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BA04-0911-459B-8BF0-CF76CD4C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18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DEC3-6B19-4280-8B1D-468C6EFD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191C6-0D84-4738-83F1-9E9335381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1771-DF69-47BD-9AFB-27922470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78E62-B438-4618-BE27-B75C933E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A55EB-5A47-4FF3-A815-14A52698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98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A3F84-3CCC-4D7D-A1B8-7B2AC8B8A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AED07-49D2-4684-86B2-E6E5F8A2E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73FC9-E208-4C46-9F70-F679FC69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7D0CE-5541-4BD0-B9B8-07B2BD3A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E2E94-47E3-4F05-A8C0-B9094EA8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3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A1E1-45FF-4AFA-B298-DAD017AB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05C4-6959-41CF-BF9A-4A1DEF70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7CE9-A58D-4D9D-9C27-FB53C481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20DA-E058-47B9-AA15-C7562DE4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28068-89D5-4D0E-ABE4-EB74D04F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11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B4E1-4335-4457-946C-697BE710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7EA9D-07C1-4AD5-A833-26D4282FC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7F1B7-E816-44CB-A617-1A349BCE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E3DE-457F-4EC3-B98B-E9408EC5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021A-C18C-41C7-A38E-69C88347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45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206A-93E5-4599-A1FC-386F95C0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5FEC-DAA9-48B0-87E9-23FF09CF3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360FD-E26D-4117-AC6A-FA388CD44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F89B6-4EB4-481C-B6D7-CBEEA3C3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9736F-3D7C-433C-B8F0-4403475A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982A-AB7F-4B9B-801D-DD4FCE49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19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060F-8A9B-4962-AD65-015DB33A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BF16F-37C9-464C-9832-F998BEAF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A10CE-B77C-4B1D-BB98-AB16450C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A684D-D25D-4545-8C7E-2C6315EAF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AB9D1-AD99-4305-80A9-FE9973400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CBBEA-05F0-4A36-9EEE-A5D5E184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7D9DFF-86FF-44BD-B09A-1DFFDD8B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6DFF6-4AEF-438E-B429-8CF36D4F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67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FE08-D725-4823-BF9C-48D501B5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40BF5-5AC0-4FB9-9FCA-94F84DC2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FF3-176D-4014-A7DA-14C5FB01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28AF9-B28E-421D-ABE8-81F9A9D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0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AA9B9-30BA-4AB4-BC29-7F38AEE9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AFE9A-1CA6-48B4-BFC4-4D588E11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AB499-B871-44C7-9758-1587D300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0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66E-93E6-41D3-A8A1-8C01C40B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80978-48DA-4C49-A5EC-2BD54FB2A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8EE6F-6A2D-420A-97EA-CC9C42006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5A835-4179-4956-B955-599E0C3C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2436D-60DD-40CF-A821-B785F396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CD8AD-7AE0-4243-875E-4439C639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5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582A-F2AC-445D-A266-C83B3452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134B50-ADCF-4A97-A779-C32D22943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6411D-A9D8-4A8D-B4D5-B6F1B1364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87F8C-43E8-4113-8BF2-6C1F8718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789D0-F5FC-4C89-AE9D-F2E3FFF7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03943-BD66-4575-A097-259283DA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37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40000"/>
                <a:lumOff val="60000"/>
              </a:schemeClr>
            </a:gs>
            <a:gs pos="3000">
              <a:srgbClr val="FFCC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B3936-EE50-422B-A5D6-9654A8CE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3DAEF-1B43-402E-B433-20A43725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7D98A-F58D-4B8A-B53B-3B8939F26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07B9-1A08-4A4A-8149-9701101DB075}" type="datetimeFigureOut">
              <a:rPr lang="en-US" smtClean="0"/>
              <a:t>4/18/2019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DC5B6-B15F-4069-9AD7-4BB6A7D31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BF7E3-D7AF-400E-B587-D949A7EF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408D-93C8-4A01-946A-D3B1363D6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11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COLLEGIFY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3886200"/>
            <a:ext cx="7715304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By:-							Guided By:-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HItanshu PANCHAL (1680026)		Mr. PRATIK SHAH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DHRUWNAGI SHROTRIYA(1680054)	TECHNICIAN:-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PRIYANKA WALEKAR (1680056)		Mr. CHETAN DESAI</a:t>
            </a:r>
            <a:r>
              <a:rPr lang="en-IN" sz="2400" dirty="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ngePw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428604"/>
            <a:ext cx="2643206" cy="5143536"/>
          </a:xfrm>
          <a:prstGeom prst="rect">
            <a:avLst/>
          </a:prstGeom>
        </p:spPr>
      </p:pic>
      <p:pic>
        <p:nvPicPr>
          <p:cNvPr id="9" name="Picture 8" descr="Secur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428604"/>
            <a:ext cx="2593727" cy="5143536"/>
          </a:xfrm>
          <a:prstGeom prst="rect">
            <a:avLst/>
          </a:prstGeom>
        </p:spPr>
      </p:pic>
      <p:pic>
        <p:nvPicPr>
          <p:cNvPr id="10" name="Picture 9" descr="Feedb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512" y="428604"/>
            <a:ext cx="2500298" cy="51435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Collegify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Solutions//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Solutions//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Requirements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Results//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8D06-7433-4CD6-81FD-2C6E30F2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COLLEGIFY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53CD59-A877-4802-9F7B-46051F26863B}"/>
              </a:ext>
            </a:extLst>
          </p:cNvPr>
          <p:cNvSpPr/>
          <p:nvPr/>
        </p:nvSpPr>
        <p:spPr>
          <a:xfrm>
            <a:off x="5648024" y="4488924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Directions to the College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3AA3A9-9CA4-4F23-A4A9-9845F50F999D}"/>
              </a:ext>
            </a:extLst>
          </p:cNvPr>
          <p:cNvSpPr/>
          <p:nvPr/>
        </p:nvSpPr>
        <p:spPr>
          <a:xfrm>
            <a:off x="5648024" y="2557804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Colleges that are near to them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5611A8-0B0C-4729-BE0E-77B1117D0BAD}"/>
              </a:ext>
            </a:extLst>
          </p:cNvPr>
          <p:cNvSpPr/>
          <p:nvPr/>
        </p:nvSpPr>
        <p:spPr>
          <a:xfrm>
            <a:off x="915534" y="4488925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Infrastructure and Reviews of the Colleges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E62CF8-59B9-47A5-B9D9-E7CF688BDA45}"/>
              </a:ext>
            </a:extLst>
          </p:cNvPr>
          <p:cNvSpPr/>
          <p:nvPr/>
        </p:nvSpPr>
        <p:spPr>
          <a:xfrm>
            <a:off x="915534" y="2557804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Way to contact the Colleges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B25585-C0E7-4BA7-A1C6-84805CCF6516}"/>
              </a:ext>
            </a:extLst>
          </p:cNvPr>
          <p:cNvSpPr/>
          <p:nvPr/>
        </p:nvSpPr>
        <p:spPr>
          <a:xfrm>
            <a:off x="3281779" y="5091598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Easy Access to Information of the Needed Colleges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6DB757-8849-453F-8A31-67CF36650BF0}"/>
              </a:ext>
            </a:extLst>
          </p:cNvPr>
          <p:cNvSpPr/>
          <p:nvPr/>
        </p:nvSpPr>
        <p:spPr>
          <a:xfrm>
            <a:off x="3281779" y="1832030"/>
            <a:ext cx="2453639" cy="1527260"/>
          </a:xfrm>
          <a:prstGeom prst="ellips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Different Courses a College provides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36349-8EFC-4BF2-B72C-447AE1175583}"/>
              </a:ext>
            </a:extLst>
          </p:cNvPr>
          <p:cNvSpPr txBox="1"/>
          <p:nvPr/>
        </p:nvSpPr>
        <p:spPr>
          <a:xfrm>
            <a:off x="3802840" y="3987851"/>
            <a:ext cx="163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Parents/Students wants to know…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DFD79-0583-4172-88B3-3CB4D59E85A8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4508599" y="3359290"/>
            <a:ext cx="0" cy="57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2207C4-0434-4765-A240-E884C1490D3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505877" y="4488924"/>
            <a:ext cx="2722" cy="60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152A9-08BE-4C49-8F94-533F732D878F}"/>
              </a:ext>
            </a:extLst>
          </p:cNvPr>
          <p:cNvCxnSpPr>
            <a:cxnSpLocks/>
          </p:cNvCxnSpPr>
          <p:nvPr/>
        </p:nvCxnSpPr>
        <p:spPr>
          <a:xfrm>
            <a:off x="5152422" y="4477091"/>
            <a:ext cx="653905" cy="3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425D0E-91B7-40DF-9E0C-22251D5ED324}"/>
              </a:ext>
            </a:extLst>
          </p:cNvPr>
          <p:cNvCxnSpPr>
            <a:cxnSpLocks/>
          </p:cNvCxnSpPr>
          <p:nvPr/>
        </p:nvCxnSpPr>
        <p:spPr>
          <a:xfrm rot="7200000">
            <a:off x="3247584" y="4525254"/>
            <a:ext cx="653905" cy="3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8FD16-7F9A-4596-A33B-3BA9EF295360}"/>
              </a:ext>
            </a:extLst>
          </p:cNvPr>
          <p:cNvCxnSpPr>
            <a:cxnSpLocks/>
          </p:cNvCxnSpPr>
          <p:nvPr/>
        </p:nvCxnSpPr>
        <p:spPr>
          <a:xfrm rot="10800000">
            <a:off x="3247558" y="3635654"/>
            <a:ext cx="653905" cy="3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571CFD-7CE0-43AF-A464-7D102E42C4DE}"/>
              </a:ext>
            </a:extLst>
          </p:cNvPr>
          <p:cNvCxnSpPr>
            <a:cxnSpLocks/>
          </p:cNvCxnSpPr>
          <p:nvPr/>
        </p:nvCxnSpPr>
        <p:spPr>
          <a:xfrm rot="18000000">
            <a:off x="5152396" y="3685600"/>
            <a:ext cx="653905" cy="3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4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3342-90EA-4183-A441-081217F8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5B19D-C06F-469E-9F31-7B7982EB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Android application over websites</a:t>
            </a:r>
          </a:p>
          <a:p>
            <a:r>
              <a:rPr lang="en-IN" dirty="0"/>
              <a:t>In-app services</a:t>
            </a:r>
          </a:p>
          <a:p>
            <a:pPr lvl="1"/>
            <a:r>
              <a:rPr lang="en-IN" dirty="0"/>
              <a:t>Filter Colleges according to fields</a:t>
            </a:r>
          </a:p>
          <a:p>
            <a:pPr lvl="1"/>
            <a:r>
              <a:rPr lang="en-IN" dirty="0"/>
              <a:t>Search for required Colleges</a:t>
            </a:r>
          </a:p>
          <a:p>
            <a:pPr lvl="1"/>
            <a:r>
              <a:rPr lang="en-IN" dirty="0"/>
              <a:t>Address and directions to the colleges</a:t>
            </a:r>
          </a:p>
          <a:p>
            <a:pPr lvl="1"/>
            <a:r>
              <a:rPr lang="en-IN" dirty="0"/>
              <a:t>Nearby Colleges around the user</a:t>
            </a:r>
          </a:p>
          <a:p>
            <a:pPr lvl="1"/>
            <a:r>
              <a:rPr lang="en-IN" dirty="0"/>
              <a:t>Direct link to the website and contact number of Colleges</a:t>
            </a:r>
          </a:p>
          <a:p>
            <a:pPr lvl="1"/>
            <a:r>
              <a:rPr lang="en-IN" dirty="0"/>
              <a:t>Ability to bookmark the College</a:t>
            </a:r>
          </a:p>
          <a:p>
            <a:pPr lvl="1"/>
            <a:r>
              <a:rPr lang="en-IN" dirty="0"/>
              <a:t>Provide and refer the reviews of Colleges</a:t>
            </a:r>
          </a:p>
          <a:p>
            <a:pPr lvl="1"/>
            <a:r>
              <a:rPr lang="en-IN" dirty="0"/>
              <a:t>Nearby Bus Stops to the Colleges</a:t>
            </a:r>
          </a:p>
          <a:p>
            <a:r>
              <a:rPr lang="en-IN" dirty="0"/>
              <a:t>Beneficial to new residentials to Mumbai</a:t>
            </a:r>
          </a:p>
          <a:p>
            <a:r>
              <a:rPr lang="en-IN" dirty="0"/>
              <a:t>Information provided in more organized manner.</a:t>
            </a:r>
          </a:p>
        </p:txBody>
      </p:sp>
    </p:spTree>
    <p:extLst>
      <p:ext uri="{BB962C8B-B14F-4D97-AF65-F5344CB8AC3E}">
        <p14:creationId xmlns:p14="http://schemas.microsoft.com/office/powerpoint/2010/main" val="335002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2FCA-FB25-4944-A1E9-2D17C42E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F182-A939-433B-BF25-52016ABD2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Login Module</a:t>
            </a:r>
          </a:p>
          <a:p>
            <a:r>
              <a:rPr lang="en-IN" dirty="0"/>
              <a:t>College Information Module</a:t>
            </a:r>
          </a:p>
          <a:p>
            <a:r>
              <a:rPr lang="en-IN" dirty="0"/>
              <a:t>Google Places Module</a:t>
            </a:r>
          </a:p>
          <a:p>
            <a:r>
              <a:rPr lang="en-IN"/>
              <a:t>Filter Module</a:t>
            </a:r>
          </a:p>
        </p:txBody>
      </p:sp>
    </p:spTree>
    <p:extLst>
      <p:ext uri="{BB962C8B-B14F-4D97-AF65-F5344CB8AC3E}">
        <p14:creationId xmlns:p14="http://schemas.microsoft.com/office/powerpoint/2010/main" val="164937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</a:t>
            </a:r>
            <a:r>
              <a:rPr lang="en-IN" dirty="0"/>
              <a:t>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an Android powered phone.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version should be 19 (KitKat) or above.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an Internet Connection.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Development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Microsoft® Windows® 7/8/10 (32- or 64-bit).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GB RAM minimum.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GB of available disk space minimum.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1280 x 800 minimum screen resolution. </a:t>
            </a:r>
          </a:p>
          <a:p>
            <a:pPr lvl="2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I3 Processor or higher.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gn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571480"/>
            <a:ext cx="2571768" cy="4929222"/>
          </a:xfrm>
          <a:prstGeom prst="rect">
            <a:avLst/>
          </a:prstGeom>
        </p:spPr>
      </p:pic>
      <p:pic>
        <p:nvPicPr>
          <p:cNvPr id="3" name="Content Placeholder 3" descr="Log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571480"/>
            <a:ext cx="2571768" cy="4929222"/>
          </a:xfrm>
          <a:prstGeom prst="rect">
            <a:avLst/>
          </a:prstGeom>
        </p:spPr>
      </p:pic>
      <p:pic>
        <p:nvPicPr>
          <p:cNvPr id="6" name="Picture 5" descr="Hom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571480"/>
            <a:ext cx="2643206" cy="49292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bCategori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500042"/>
            <a:ext cx="2428892" cy="5000660"/>
          </a:xfrm>
          <a:prstGeom prst="rect">
            <a:avLst/>
          </a:prstGeom>
        </p:spPr>
      </p:pic>
      <p:pic>
        <p:nvPicPr>
          <p:cNvPr id="3" name="Picture 2" descr="ListOfClg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500042"/>
            <a:ext cx="2500330" cy="5000636"/>
          </a:xfrm>
          <a:prstGeom prst="rect">
            <a:avLst/>
          </a:prstGeom>
        </p:spPr>
      </p:pic>
      <p:pic>
        <p:nvPicPr>
          <p:cNvPr id="4" name="Picture 3" descr="ClgInf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500042"/>
            <a:ext cx="2500298" cy="5000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aw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500042"/>
            <a:ext cx="2571768" cy="5072098"/>
          </a:xfrm>
          <a:prstGeom prst="rect">
            <a:avLst/>
          </a:prstGeom>
        </p:spPr>
      </p:pic>
      <p:pic>
        <p:nvPicPr>
          <p:cNvPr id="3" name="Content Placeholder 5" descr="Bookmark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4678" y="500042"/>
            <a:ext cx="2643206" cy="5072098"/>
          </a:xfrm>
          <a:prstGeom prst="rect">
            <a:avLst/>
          </a:prstGeom>
        </p:spPr>
      </p:pic>
      <p:pic>
        <p:nvPicPr>
          <p:cNvPr id="4" name="Picture 3" descr="Ma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500042"/>
            <a:ext cx="2665165" cy="50720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222</Words>
  <Application>Microsoft Office PowerPoint</Application>
  <PresentationFormat>On-screen Show (4:3)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COLLEGIFY</vt:lpstr>
      <vt:lpstr>INDEX</vt:lpstr>
      <vt:lpstr>NEED OF COLLEGIFY</vt:lpstr>
      <vt:lpstr>INTRODUCTION</vt:lpstr>
      <vt:lpstr>Modules</vt:lpstr>
      <vt:lpstr>HARDWARE AND SOFTWARE  REQUIREMENTS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COLLEGIFY</dc:title>
  <dc:creator>Dell</dc:creator>
  <cp:lastModifiedBy>Yogesh Panchal</cp:lastModifiedBy>
  <cp:revision>37</cp:revision>
  <dcterms:created xsi:type="dcterms:W3CDTF">2019-04-16T18:01:03Z</dcterms:created>
  <dcterms:modified xsi:type="dcterms:W3CDTF">2019-04-18T03:20:06Z</dcterms:modified>
</cp:coreProperties>
</file>